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d234b6e8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d234b6e8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d234b6e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d234b6e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d234b6e8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d234b6e8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d234b6e8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d234b6e8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841de9e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841de9e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d234b6e8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d234b6e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ba5af684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ba5af684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d234b6e8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d234b6e8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841de9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841de9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ba5af684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ba5af684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ba5af684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ba5af684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841de9e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841de9e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ba5af684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ba5af684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ba5af684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ba5af684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841de9e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841de9e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d234b6e8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d234b6e8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Relationship Id="rId4" Type="http://schemas.openxmlformats.org/officeDocument/2006/relationships/image" Target="../media/image26.gif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46617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300"/>
              <a:t>RELIQUM</a:t>
            </a:r>
            <a:endParaRPr sz="83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466650" y="4713600"/>
            <a:ext cx="22107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Автор: </a:t>
            </a:r>
            <a:r>
              <a:rPr b="1" lang="ru" sz="1800">
                <a:solidFill>
                  <a:schemeClr val="dk1"/>
                </a:solidFill>
              </a:rPr>
              <a:t>Михеев Максим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731600" y="1539150"/>
            <a:ext cx="14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 по Pygame</a:t>
            </a:r>
            <a:endParaRPr b="1" i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Создание карты</a:t>
            </a:r>
            <a:endParaRPr b="1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5" y="1333125"/>
            <a:ext cx="4157000" cy="37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4527300" y="1333125"/>
            <a:ext cx="4228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AutoNum type="arabicPeriod"/>
            </a:pPr>
            <a:r>
              <a:rPr lang="ru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CSV-файлы слоёв карты преобразуются в списки чисел, обозначающих номера плитки в наборах.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AutoNum type="arabicPeriod"/>
            </a:pPr>
            <a:r>
              <a:rPr lang="ru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Картинки с наборами плиток записываются в список graphics.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AutoNum type="arabicPeriod"/>
            </a:pPr>
            <a:r>
              <a:rPr lang="ru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Перебираются слои в переменной layouts и создаются объекты класса плитки.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4725" y="4068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Отрисовка карты</a:t>
            </a:r>
            <a:endParaRPr b="1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0" y="1231300"/>
            <a:ext cx="5231875" cy="37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5392275" y="753525"/>
            <a:ext cx="35265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Сперва рисуются спрайты над которыми будет игрок.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Далее те, которые игрок не сможет преодолеть, но будет некоторой своей частью заходить за них. На этом же этапе отрисовывается игрок.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конце происходит отрисовка плиток, за которыми будет не будет видно игрока.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Враги</a:t>
            </a:r>
            <a:endParaRPr b="1"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0" y="1277625"/>
            <a:ext cx="3043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В игре представлено 2 вида врагов: 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Летучие глаза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Босс-бамбук</a:t>
            </a:r>
            <a:endParaRPr sz="22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40075" y="201950"/>
            <a:ext cx="561000" cy="22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125" y="201925"/>
            <a:ext cx="561000" cy="22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0722" y="141200"/>
            <a:ext cx="2603050" cy="26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5493775" y="0"/>
            <a:ext cx="105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спокойная версия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6468250" y="0"/>
            <a:ext cx="105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атакующая версия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0575" y="2985150"/>
            <a:ext cx="5254650" cy="20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4273075" y="2624625"/>
            <a:ext cx="202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Характеристика врагов</a:t>
            </a:r>
            <a:endParaRPr sz="13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Игрок</a:t>
            </a:r>
            <a:endParaRPr b="1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900" y="306150"/>
            <a:ext cx="1132800" cy="4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213" y="697825"/>
            <a:ext cx="5098237" cy="20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50" y="3321050"/>
            <a:ext cx="7383275" cy="165764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3490838" y="236125"/>
            <a:ext cx="273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Инициализация игрока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2539875" y="2810675"/>
            <a:ext cx="273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Характеристика игрока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234700" y="494525"/>
            <a:ext cx="93519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/>
              <a:t>Замысел игры, игровой процесс и управление</a:t>
            </a:r>
            <a:endParaRPr b="1"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0" y="1180625"/>
            <a:ext cx="4960200" cy="3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Основная цель игры, уничтожить всех 17 врагов.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/>
              <a:t>После убийства 16 летающих глаз открывается дверь к локации с боссом, переход туда осуществляется путём подхода к двери и нажатием на кнопку T, оповещение об этом появится справа внизу.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/>
              <a:t>Перемещение игрока происходит на стрелки. Игрок может атаковать оружием на Z и магией на X. Смена оружии и магии происходит на кнопки Q и E соответственно.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/>
              <a:t>Игра ставится на паузу нажатием ESC.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/>
              <a:t>Существует магия огня и лечения, также у игрока есть топор и копьё.</a:t>
            </a:r>
            <a:endParaRPr sz="19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963" y="602650"/>
            <a:ext cx="3087850" cy="7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2330" l="0" r="0" t="-2330"/>
          <a:stretch/>
        </p:blipFill>
        <p:spPr>
          <a:xfrm>
            <a:off x="5333422" y="1426425"/>
            <a:ext cx="3244949" cy="18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450" y="3408300"/>
            <a:ext cx="2954899" cy="16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Окончание игры</a:t>
            </a:r>
            <a:endParaRPr b="1"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87900" y="13581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В случае проигрыша (умереть от любого из врагов) или победы (уничтожить финального босса) игрок увидит экран, на котором будет указано время, потраченное игроком до этого момента, а также количество поверженных врагов.</a:t>
            </a:r>
            <a:endParaRPr sz="16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276" y="2301450"/>
            <a:ext cx="4961450" cy="279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263525" y="2385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Несколько слов о коде</a:t>
            </a:r>
            <a:endParaRPr b="1"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2989275" y="924625"/>
            <a:ext cx="5298000" cy="3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main_stream.py - файл с главным циклом игры, к которому обращается main.py при запуске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Файлы с кодом рассортированы по тематическим блокам: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Код игры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Код меню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Вспомогательный код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00" y="924625"/>
            <a:ext cx="2479125" cy="38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Используемые в проекте технологии</a:t>
            </a:r>
            <a:endParaRPr b="1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Язык программирования Python, его библиотеки: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pygame - набор модулей для написания компьютерных игр.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pygame_gui - модуль для создания графических элементов для программ, написанных на pygame.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pyinstalle</a:t>
            </a:r>
            <a:r>
              <a:rPr lang="ru" sz="1900"/>
              <a:t>r - библиотека Python, которая позволяет создавать исполняемые файлы из файлов Python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Ноутбук, клавиатура и выход в интернет</a:t>
            </a:r>
            <a:endParaRPr sz="19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175" y="3259900"/>
            <a:ext cx="1790224" cy="17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Структура файлов приложения</a:t>
            </a:r>
            <a:endParaRPr b="1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75" y="1677950"/>
            <a:ext cx="8779674" cy="21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Графический интерфейс в игре</a:t>
            </a:r>
            <a:endParaRPr b="1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Все элементы графического интерфейса меню созданы с помощью библиотеки pygame_gui, ниже приведён пример кода их создания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2275150"/>
            <a:ext cx="7762651" cy="27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Окна игры и их особенности</a:t>
            </a:r>
            <a:endParaRPr b="1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253500" y="1467925"/>
            <a:ext cx="8637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В игре имеется 3 основных вида окон, за исключением игрового и паузы: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Главное мен</a:t>
            </a:r>
            <a:r>
              <a:rPr lang="ru" sz="1900"/>
              <a:t>ю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Окно настроек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Статистика</a:t>
            </a:r>
            <a:endParaRPr sz="19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750" y="1883800"/>
            <a:ext cx="5071750" cy="285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Окно настроек</a:t>
            </a:r>
            <a:endParaRPr b="1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87900" y="12198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В окне настроек есть доступ к изменению громкости музыки в игре и в меню. При нажатии на кнопку сохранения изменяются следующие значения в приведенном ниже файле:</a:t>
            </a:r>
            <a:endParaRPr sz="19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766450"/>
            <a:ext cx="4248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375" y="2184150"/>
            <a:ext cx="4203974" cy="23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Окно статистики</a:t>
            </a:r>
            <a:endParaRPr b="1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87900" y="12709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В окне статистики показываются топ 5 лучших забегов, сортировка которых происходит по максимуму поверженных врагов и по минимуму времени, затраченному на забег.</a:t>
            </a:r>
            <a:endParaRPr sz="19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4659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650" y="2925588"/>
            <a:ext cx="3350225" cy="16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Организация мира игры</a:t>
            </a:r>
            <a:endParaRPr b="1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87900" y="1270949"/>
            <a:ext cx="8368200" cy="14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Мир игры создан в приложении для создания 2D карт Tiled, в игру карта интегрирована как набор csv-уровней, которые последовательного отрисовываются и обрабатываются в зависимости от слоя и типа клетки:</a:t>
            </a:r>
            <a:endParaRPr sz="19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658325"/>
            <a:ext cx="3367774" cy="238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213" y="2313075"/>
            <a:ext cx="3660624" cy="26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Класс плитки</a:t>
            </a:r>
            <a:endParaRPr b="1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99" y="1059650"/>
            <a:ext cx="6243850" cy="390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